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798EE-F6B0-4C0A-8475-56F34525C37E}" v="1" dt="2023-11-02T06:35:54.965"/>
    <p1510:client id="{F6ADFDC9-36CB-49F1-9EC2-5C0AA1946BCB}" v="230" dt="2023-11-02T14:19:59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624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477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. RNDr. Marián Kireš PhD." userId="806b314d-655c-4b5c-9d34-ebb55657b693" providerId="ADAL" clId="{F6ADFDC9-36CB-49F1-9EC2-5C0AA1946BCB}"/>
    <pc:docChg chg="undo custSel addSld modSld sldOrd">
      <pc:chgData name="doc. RNDr. Marián Kireš PhD." userId="806b314d-655c-4b5c-9d34-ebb55657b693" providerId="ADAL" clId="{F6ADFDC9-36CB-49F1-9EC2-5C0AA1946BCB}" dt="2023-11-02T10:09:39.707" v="1867" actId="6549"/>
      <pc:docMkLst>
        <pc:docMk/>
      </pc:docMkLst>
      <pc:sldChg chg="modSp mod">
        <pc:chgData name="doc. RNDr. Marián Kireš PhD." userId="806b314d-655c-4b5c-9d34-ebb55657b693" providerId="ADAL" clId="{F6ADFDC9-36CB-49F1-9EC2-5C0AA1946BCB}" dt="2023-11-01T22:24:17.017" v="6" actId="14100"/>
        <pc:sldMkLst>
          <pc:docMk/>
          <pc:sldMk cId="1905352457" sldId="256"/>
        </pc:sldMkLst>
        <pc:spChg chg="mod">
          <ac:chgData name="doc. RNDr. Marián Kireš PhD." userId="806b314d-655c-4b5c-9d34-ebb55657b693" providerId="ADAL" clId="{F6ADFDC9-36CB-49F1-9EC2-5C0AA1946BCB}" dt="2023-11-01T22:24:17.017" v="6" actId="14100"/>
          <ac:spMkLst>
            <pc:docMk/>
            <pc:sldMk cId="1905352457" sldId="256"/>
            <ac:spMk id="2" creationId="{F4B80932-D15C-B939-9245-58EF576F0117}"/>
          </ac:spMkLst>
        </pc:spChg>
      </pc:sldChg>
      <pc:sldChg chg="addSp modSp mod modAnim">
        <pc:chgData name="doc. RNDr. Marián Kireš PhD." userId="806b314d-655c-4b5c-9d34-ebb55657b693" providerId="ADAL" clId="{F6ADFDC9-36CB-49F1-9EC2-5C0AA1946BCB}" dt="2023-11-02T07:42:00.631" v="974" actId="113"/>
        <pc:sldMkLst>
          <pc:docMk/>
          <pc:sldMk cId="837125975" sldId="257"/>
        </pc:sldMkLst>
        <pc:spChg chg="mod">
          <ac:chgData name="doc. RNDr. Marián Kireš PhD." userId="806b314d-655c-4b5c-9d34-ebb55657b693" providerId="ADAL" clId="{F6ADFDC9-36CB-49F1-9EC2-5C0AA1946BCB}" dt="2023-11-02T07:42:00.631" v="974" actId="113"/>
          <ac:spMkLst>
            <pc:docMk/>
            <pc:sldMk cId="837125975" sldId="257"/>
            <ac:spMk id="3" creationId="{98443029-7E84-1B76-7BF8-50F769AA42DC}"/>
          </ac:spMkLst>
        </pc:spChg>
        <pc:picChg chg="add mod">
          <ac:chgData name="doc. RNDr. Marián Kireš PhD." userId="806b314d-655c-4b5c-9d34-ebb55657b693" providerId="ADAL" clId="{F6ADFDC9-36CB-49F1-9EC2-5C0AA1946BCB}" dt="2023-11-01T22:28:55.619" v="17" actId="14100"/>
          <ac:picMkLst>
            <pc:docMk/>
            <pc:sldMk cId="837125975" sldId="257"/>
            <ac:picMk id="5" creationId="{72CCDBE4-5660-4F50-FD31-3B76DDD52DDA}"/>
          </ac:picMkLst>
        </pc:picChg>
      </pc:sldChg>
      <pc:sldChg chg="addSp modSp mod">
        <pc:chgData name="doc. RNDr. Marián Kireš PhD." userId="806b314d-655c-4b5c-9d34-ebb55657b693" providerId="ADAL" clId="{F6ADFDC9-36CB-49F1-9EC2-5C0AA1946BCB}" dt="2023-11-02T07:29:57.127" v="577" actId="14100"/>
        <pc:sldMkLst>
          <pc:docMk/>
          <pc:sldMk cId="2630185823" sldId="258"/>
        </pc:sldMkLst>
        <pc:spChg chg="mod">
          <ac:chgData name="doc. RNDr. Marián Kireš PhD." userId="806b314d-655c-4b5c-9d34-ebb55657b693" providerId="ADAL" clId="{F6ADFDC9-36CB-49F1-9EC2-5C0AA1946BCB}" dt="2023-11-01T22:35:51.359" v="572" actId="6549"/>
          <ac:spMkLst>
            <pc:docMk/>
            <pc:sldMk cId="2630185823" sldId="258"/>
            <ac:spMk id="3" creationId="{98443029-7E84-1B76-7BF8-50F769AA42DC}"/>
          </ac:spMkLst>
        </pc:spChg>
        <pc:picChg chg="add mod">
          <ac:chgData name="doc. RNDr. Marián Kireš PhD." userId="806b314d-655c-4b5c-9d34-ebb55657b693" providerId="ADAL" clId="{F6ADFDC9-36CB-49F1-9EC2-5C0AA1946BCB}" dt="2023-11-02T07:29:57.127" v="577" actId="14100"/>
          <ac:picMkLst>
            <pc:docMk/>
            <pc:sldMk cId="2630185823" sldId="258"/>
            <ac:picMk id="5" creationId="{1DBD8837-3B86-B176-2344-B049D0B2CF48}"/>
          </ac:picMkLst>
        </pc:picChg>
      </pc:sldChg>
      <pc:sldChg chg="addSp modSp mod">
        <pc:chgData name="doc. RNDr. Marián Kireš PhD." userId="806b314d-655c-4b5c-9d34-ebb55657b693" providerId="ADAL" clId="{F6ADFDC9-36CB-49F1-9EC2-5C0AA1946BCB}" dt="2023-11-02T14:42:34.895" v="1802" actId="6549"/>
        <pc:sldMkLst>
          <pc:docMk/>
          <pc:sldMk cId="2563610265" sldId="259"/>
        </pc:sldMkLst>
        <pc:spChg chg="mod">
          <ac:chgData name="doc. RNDr. Marián Kireš PhD." userId="806b314d-655c-4b5c-9d34-ebb55657b693" providerId="ADAL" clId="{F6ADFDC9-36CB-49F1-9EC2-5C0AA1946BCB}" dt="2023-11-02T14:42:34.895" v="1802" actId="6549"/>
          <ac:spMkLst>
            <pc:docMk/>
            <pc:sldMk cId="2563610265" sldId="259"/>
            <ac:spMk id="3" creationId="{98443029-7E84-1B76-7BF8-50F769AA42DC}"/>
          </ac:spMkLst>
        </pc:spChg>
        <pc:picChg chg="add mod">
          <ac:chgData name="doc. RNDr. Marián Kireš PhD." userId="806b314d-655c-4b5c-9d34-ebb55657b693" providerId="ADAL" clId="{F6ADFDC9-36CB-49F1-9EC2-5C0AA1946BCB}" dt="2023-11-02T14:42:32.350" v="1800" actId="1076"/>
          <ac:picMkLst>
            <pc:docMk/>
            <pc:sldMk cId="2563610265" sldId="259"/>
            <ac:picMk id="5" creationId="{8C8D363E-117F-382C-0007-453745A21619}"/>
          </ac:picMkLst>
        </pc:picChg>
      </pc:sldChg>
      <pc:sldChg chg="addSp modSp mod">
        <pc:chgData name="doc. RNDr. Marián Kireš PhD." userId="806b314d-655c-4b5c-9d34-ebb55657b693" providerId="ADAL" clId="{F6ADFDC9-36CB-49F1-9EC2-5C0AA1946BCB}" dt="2023-11-02T07:45:00.318" v="982" actId="1076"/>
        <pc:sldMkLst>
          <pc:docMk/>
          <pc:sldMk cId="658234237" sldId="260"/>
        </pc:sldMkLst>
        <pc:spChg chg="mod">
          <ac:chgData name="doc. RNDr. Marián Kireš PhD." userId="806b314d-655c-4b5c-9d34-ebb55657b693" providerId="ADAL" clId="{F6ADFDC9-36CB-49F1-9EC2-5C0AA1946BCB}" dt="2023-11-02T07:43:40.291" v="979" actId="20577"/>
          <ac:spMkLst>
            <pc:docMk/>
            <pc:sldMk cId="658234237" sldId="260"/>
            <ac:spMk id="3" creationId="{98443029-7E84-1B76-7BF8-50F769AA42DC}"/>
          </ac:spMkLst>
        </pc:spChg>
        <pc:picChg chg="add mod">
          <ac:chgData name="doc. RNDr. Marián Kireš PhD." userId="806b314d-655c-4b5c-9d34-ebb55657b693" providerId="ADAL" clId="{F6ADFDC9-36CB-49F1-9EC2-5C0AA1946BCB}" dt="2023-11-02T07:45:00.318" v="982" actId="1076"/>
          <ac:picMkLst>
            <pc:docMk/>
            <pc:sldMk cId="658234237" sldId="260"/>
            <ac:picMk id="5" creationId="{47D30B26-4F0C-15C9-426F-3ADBCEC13604}"/>
          </ac:picMkLst>
        </pc:picChg>
      </pc:sldChg>
      <pc:sldChg chg="modSp mod">
        <pc:chgData name="doc. RNDr. Marián Kireš PhD." userId="806b314d-655c-4b5c-9d34-ebb55657b693" providerId="ADAL" clId="{F6ADFDC9-36CB-49F1-9EC2-5C0AA1946BCB}" dt="2023-11-02T10:09:39.707" v="1867" actId="6549"/>
        <pc:sldMkLst>
          <pc:docMk/>
          <pc:sldMk cId="2863149630" sldId="261"/>
        </pc:sldMkLst>
        <pc:spChg chg="mod">
          <ac:chgData name="doc. RNDr. Marián Kireš PhD." userId="806b314d-655c-4b5c-9d34-ebb55657b693" providerId="ADAL" clId="{F6ADFDC9-36CB-49F1-9EC2-5C0AA1946BCB}" dt="2023-11-02T10:09:39.707" v="1867" actId="6549"/>
          <ac:spMkLst>
            <pc:docMk/>
            <pc:sldMk cId="2863149630" sldId="261"/>
            <ac:spMk id="3" creationId="{98443029-7E84-1B76-7BF8-50F769AA42DC}"/>
          </ac:spMkLst>
        </pc:spChg>
      </pc:sldChg>
      <pc:sldChg chg="delSp modSp add mod ord">
        <pc:chgData name="doc. RNDr. Marián Kireš PhD." userId="806b314d-655c-4b5c-9d34-ebb55657b693" providerId="ADAL" clId="{F6ADFDC9-36CB-49F1-9EC2-5C0AA1946BCB}" dt="2023-11-02T14:43:43.311" v="1861" actId="6549"/>
        <pc:sldMkLst>
          <pc:docMk/>
          <pc:sldMk cId="45968506" sldId="262"/>
        </pc:sldMkLst>
        <pc:spChg chg="mod">
          <ac:chgData name="doc. RNDr. Marián Kireš PhD." userId="806b314d-655c-4b5c-9d34-ebb55657b693" providerId="ADAL" clId="{F6ADFDC9-36CB-49F1-9EC2-5C0AA1946BCB}" dt="2023-11-02T14:43:43.311" v="1861" actId="6549"/>
          <ac:spMkLst>
            <pc:docMk/>
            <pc:sldMk cId="45968506" sldId="262"/>
            <ac:spMk id="3" creationId="{98443029-7E84-1B76-7BF8-50F769AA42DC}"/>
          </ac:spMkLst>
        </pc:spChg>
        <pc:picChg chg="del">
          <ac:chgData name="doc. RNDr. Marián Kireš PhD." userId="806b314d-655c-4b5c-9d34-ebb55657b693" providerId="ADAL" clId="{F6ADFDC9-36CB-49F1-9EC2-5C0AA1946BCB}" dt="2023-11-02T13:55:25.334" v="989" actId="478"/>
          <ac:picMkLst>
            <pc:docMk/>
            <pc:sldMk cId="45968506" sldId="262"/>
            <ac:picMk id="5" creationId="{47D30B26-4F0C-15C9-426F-3ADBCEC13604}"/>
          </ac:picMkLst>
        </pc:picChg>
      </pc:sldChg>
      <pc:sldChg chg="addSp modSp add mod">
        <pc:chgData name="doc. RNDr. Marián Kireš PhD." userId="806b314d-655c-4b5c-9d34-ebb55657b693" providerId="ADAL" clId="{F6ADFDC9-36CB-49F1-9EC2-5C0AA1946BCB}" dt="2023-11-02T14:08:31.918" v="1339" actId="1076"/>
        <pc:sldMkLst>
          <pc:docMk/>
          <pc:sldMk cId="3090749576" sldId="263"/>
        </pc:sldMkLst>
        <pc:spChg chg="mod">
          <ac:chgData name="doc. RNDr. Marián Kireš PhD." userId="806b314d-655c-4b5c-9d34-ebb55657b693" providerId="ADAL" clId="{F6ADFDC9-36CB-49F1-9EC2-5C0AA1946BCB}" dt="2023-11-02T14:02:10.514" v="1331" actId="20577"/>
          <ac:spMkLst>
            <pc:docMk/>
            <pc:sldMk cId="3090749576" sldId="263"/>
            <ac:spMk id="3" creationId="{98443029-7E84-1B76-7BF8-50F769AA42DC}"/>
          </ac:spMkLst>
        </pc:spChg>
        <pc:picChg chg="mod">
          <ac:chgData name="doc. RNDr. Marián Kireš PhD." userId="806b314d-655c-4b5c-9d34-ebb55657b693" providerId="ADAL" clId="{F6ADFDC9-36CB-49F1-9EC2-5C0AA1946BCB}" dt="2023-11-02T13:57:26.883" v="1139" actId="1076"/>
          <ac:picMkLst>
            <pc:docMk/>
            <pc:sldMk cId="3090749576" sldId="263"/>
            <ac:picMk id="5" creationId="{47D30B26-4F0C-15C9-426F-3ADBCEC13604}"/>
          </ac:picMkLst>
        </pc:picChg>
        <pc:picChg chg="add mod">
          <ac:chgData name="doc. RNDr. Marián Kireš PhD." userId="806b314d-655c-4b5c-9d34-ebb55657b693" providerId="ADAL" clId="{F6ADFDC9-36CB-49F1-9EC2-5C0AA1946BCB}" dt="2023-11-02T14:08:19.824" v="1336" actId="14100"/>
          <ac:picMkLst>
            <pc:docMk/>
            <pc:sldMk cId="3090749576" sldId="263"/>
            <ac:picMk id="6" creationId="{D6B798ED-9103-59CF-6214-A81BBF9525BD}"/>
          </ac:picMkLst>
        </pc:picChg>
        <pc:picChg chg="add mod">
          <ac:chgData name="doc. RNDr. Marián Kireš PhD." userId="806b314d-655c-4b5c-9d34-ebb55657b693" providerId="ADAL" clId="{F6ADFDC9-36CB-49F1-9EC2-5C0AA1946BCB}" dt="2023-11-02T14:08:31.918" v="1339" actId="1076"/>
          <ac:picMkLst>
            <pc:docMk/>
            <pc:sldMk cId="3090749576" sldId="263"/>
            <ac:picMk id="8" creationId="{004BF7BA-BB0C-D72F-9C50-449DD4DF6153}"/>
          </ac:picMkLst>
        </pc:picChg>
      </pc:sldChg>
      <pc:sldChg chg="addSp delSp modSp add mod">
        <pc:chgData name="doc. RNDr. Marián Kireš PhD." userId="806b314d-655c-4b5c-9d34-ebb55657b693" providerId="ADAL" clId="{F6ADFDC9-36CB-49F1-9EC2-5C0AA1946BCB}" dt="2023-11-02T14:10:17.455" v="1394" actId="1076"/>
        <pc:sldMkLst>
          <pc:docMk/>
          <pc:sldMk cId="2090545253" sldId="264"/>
        </pc:sldMkLst>
        <pc:spChg chg="mod">
          <ac:chgData name="doc. RNDr. Marián Kireš PhD." userId="806b314d-655c-4b5c-9d34-ebb55657b693" providerId="ADAL" clId="{F6ADFDC9-36CB-49F1-9EC2-5C0AA1946BCB}" dt="2023-11-02T14:09:51.131" v="1389" actId="6549"/>
          <ac:spMkLst>
            <pc:docMk/>
            <pc:sldMk cId="2090545253" sldId="264"/>
            <ac:spMk id="3" creationId="{98443029-7E84-1B76-7BF8-50F769AA42DC}"/>
          </ac:spMkLst>
        </pc:spChg>
        <pc:picChg chg="del">
          <ac:chgData name="doc. RNDr. Marián Kireš PhD." userId="806b314d-655c-4b5c-9d34-ebb55657b693" providerId="ADAL" clId="{F6ADFDC9-36CB-49F1-9EC2-5C0AA1946BCB}" dt="2023-11-02T14:09:28.103" v="1378" actId="478"/>
          <ac:picMkLst>
            <pc:docMk/>
            <pc:sldMk cId="2090545253" sldId="264"/>
            <ac:picMk id="5" creationId="{47D30B26-4F0C-15C9-426F-3ADBCEC13604}"/>
          </ac:picMkLst>
        </pc:picChg>
        <pc:picChg chg="del">
          <ac:chgData name="doc. RNDr. Marián Kireš PhD." userId="806b314d-655c-4b5c-9d34-ebb55657b693" providerId="ADAL" clId="{F6ADFDC9-36CB-49F1-9EC2-5C0AA1946BCB}" dt="2023-11-02T14:09:29.956" v="1380" actId="478"/>
          <ac:picMkLst>
            <pc:docMk/>
            <pc:sldMk cId="2090545253" sldId="264"/>
            <ac:picMk id="6" creationId="{D6B798ED-9103-59CF-6214-A81BBF9525BD}"/>
          </ac:picMkLst>
        </pc:picChg>
        <pc:picChg chg="add mod">
          <ac:chgData name="doc. RNDr. Marián Kireš PhD." userId="806b314d-655c-4b5c-9d34-ebb55657b693" providerId="ADAL" clId="{F6ADFDC9-36CB-49F1-9EC2-5C0AA1946BCB}" dt="2023-11-02T14:09:54.895" v="1390" actId="1076"/>
          <ac:picMkLst>
            <pc:docMk/>
            <pc:sldMk cId="2090545253" sldId="264"/>
            <ac:picMk id="7" creationId="{38344DE2-2365-03E7-89A6-6B8E8E7BFD64}"/>
          </ac:picMkLst>
        </pc:picChg>
        <pc:picChg chg="del">
          <ac:chgData name="doc. RNDr. Marián Kireš PhD." userId="806b314d-655c-4b5c-9d34-ebb55657b693" providerId="ADAL" clId="{F6ADFDC9-36CB-49F1-9EC2-5C0AA1946BCB}" dt="2023-11-02T14:09:29.306" v="1379" actId="478"/>
          <ac:picMkLst>
            <pc:docMk/>
            <pc:sldMk cId="2090545253" sldId="264"/>
            <ac:picMk id="8" creationId="{004BF7BA-BB0C-D72F-9C50-449DD4DF6153}"/>
          </ac:picMkLst>
        </pc:picChg>
        <pc:picChg chg="add mod">
          <ac:chgData name="doc. RNDr. Marián Kireš PhD." userId="806b314d-655c-4b5c-9d34-ebb55657b693" providerId="ADAL" clId="{F6ADFDC9-36CB-49F1-9EC2-5C0AA1946BCB}" dt="2023-11-02T14:10:17.455" v="1394" actId="1076"/>
          <ac:picMkLst>
            <pc:docMk/>
            <pc:sldMk cId="2090545253" sldId="264"/>
            <ac:picMk id="10" creationId="{7E275B34-8EBD-A72A-743B-4A31F887DB2D}"/>
          </ac:picMkLst>
        </pc:picChg>
      </pc:sldChg>
      <pc:sldChg chg="addSp delSp modSp add mod">
        <pc:chgData name="doc. RNDr. Marián Kireš PhD." userId="806b314d-655c-4b5c-9d34-ebb55657b693" providerId="ADAL" clId="{F6ADFDC9-36CB-49F1-9EC2-5C0AA1946BCB}" dt="2023-11-02T14:20:59.448" v="1422" actId="1076"/>
        <pc:sldMkLst>
          <pc:docMk/>
          <pc:sldMk cId="2992362873" sldId="265"/>
        </pc:sldMkLst>
        <pc:spChg chg="mod">
          <ac:chgData name="doc. RNDr. Marián Kireš PhD." userId="806b314d-655c-4b5c-9d34-ebb55657b693" providerId="ADAL" clId="{F6ADFDC9-36CB-49F1-9EC2-5C0AA1946BCB}" dt="2023-11-02T14:20:26.815" v="1409" actId="403"/>
          <ac:spMkLst>
            <pc:docMk/>
            <pc:sldMk cId="2992362873" sldId="265"/>
            <ac:spMk id="3" creationId="{98443029-7E84-1B76-7BF8-50F769AA42DC}"/>
          </ac:spMkLst>
        </pc:spChg>
        <pc:picChg chg="add mod modCrop">
          <ac:chgData name="doc. RNDr. Marián Kireš PhD." userId="806b314d-655c-4b5c-9d34-ebb55657b693" providerId="ADAL" clId="{F6ADFDC9-36CB-49F1-9EC2-5C0AA1946BCB}" dt="2023-11-02T14:20:57.784" v="1421" actId="1076"/>
          <ac:picMkLst>
            <pc:docMk/>
            <pc:sldMk cId="2992362873" sldId="265"/>
            <ac:picMk id="5" creationId="{EC4E5FF4-885C-E693-C3ED-2CAE27914070}"/>
          </ac:picMkLst>
        </pc:picChg>
        <pc:picChg chg="del">
          <ac:chgData name="doc. RNDr. Marián Kireš PhD." userId="806b314d-655c-4b5c-9d34-ebb55657b693" providerId="ADAL" clId="{F6ADFDC9-36CB-49F1-9EC2-5C0AA1946BCB}" dt="2023-11-02T14:19:32.106" v="1396" actId="478"/>
          <ac:picMkLst>
            <pc:docMk/>
            <pc:sldMk cId="2992362873" sldId="265"/>
            <ac:picMk id="7" creationId="{38344DE2-2365-03E7-89A6-6B8E8E7BFD64}"/>
          </ac:picMkLst>
        </pc:picChg>
        <pc:picChg chg="add mod">
          <ac:chgData name="doc. RNDr. Marián Kireš PhD." userId="806b314d-655c-4b5c-9d34-ebb55657b693" providerId="ADAL" clId="{F6ADFDC9-36CB-49F1-9EC2-5C0AA1946BCB}" dt="2023-11-02T14:20:59.448" v="1422" actId="1076"/>
          <ac:picMkLst>
            <pc:docMk/>
            <pc:sldMk cId="2992362873" sldId="265"/>
            <ac:picMk id="8" creationId="{A70803DC-DF77-74EB-2E1C-98577A5F6181}"/>
          </ac:picMkLst>
        </pc:picChg>
        <pc:picChg chg="del">
          <ac:chgData name="doc. RNDr. Marián Kireš PhD." userId="806b314d-655c-4b5c-9d34-ebb55657b693" providerId="ADAL" clId="{F6ADFDC9-36CB-49F1-9EC2-5C0AA1946BCB}" dt="2023-11-02T14:19:33.904" v="1397" actId="478"/>
          <ac:picMkLst>
            <pc:docMk/>
            <pc:sldMk cId="2992362873" sldId="265"/>
            <ac:picMk id="10" creationId="{7E275B34-8EBD-A72A-743B-4A31F887DB2D}"/>
          </ac:picMkLst>
        </pc:picChg>
      </pc:sldChg>
    </pc:docChg>
  </pc:docChgLst>
  <pc:docChgLst>
    <pc:chgData name="doc. RNDr. Marián Kireš PhD." userId="806b314d-655c-4b5c-9d34-ebb55657b693" providerId="ADAL" clId="{220798EE-F6B0-4C0A-8475-56F34525C37E}"/>
    <pc:docChg chg="modSld">
      <pc:chgData name="doc. RNDr. Marián Kireš PhD." userId="806b314d-655c-4b5c-9d34-ebb55657b693" providerId="ADAL" clId="{220798EE-F6B0-4C0A-8475-56F34525C37E}" dt="2023-11-02T06:41:04.171" v="172" actId="20577"/>
      <pc:docMkLst>
        <pc:docMk/>
      </pc:docMkLst>
      <pc:sldChg chg="modAnim">
        <pc:chgData name="doc. RNDr. Marián Kireš PhD." userId="806b314d-655c-4b5c-9d34-ebb55657b693" providerId="ADAL" clId="{220798EE-F6B0-4C0A-8475-56F34525C37E}" dt="2023-11-02T06:35:54.965" v="0"/>
        <pc:sldMkLst>
          <pc:docMk/>
          <pc:sldMk cId="2630185823" sldId="258"/>
        </pc:sldMkLst>
      </pc:sldChg>
      <pc:sldChg chg="modSp mod">
        <pc:chgData name="doc. RNDr. Marián Kireš PhD." userId="806b314d-655c-4b5c-9d34-ebb55657b693" providerId="ADAL" clId="{220798EE-F6B0-4C0A-8475-56F34525C37E}" dt="2023-11-02T06:41:04.171" v="172" actId="20577"/>
        <pc:sldMkLst>
          <pc:docMk/>
          <pc:sldMk cId="2563610265" sldId="259"/>
        </pc:sldMkLst>
        <pc:spChg chg="mod">
          <ac:chgData name="doc. RNDr. Marián Kireš PhD." userId="806b314d-655c-4b5c-9d34-ebb55657b693" providerId="ADAL" clId="{220798EE-F6B0-4C0A-8475-56F34525C37E}" dt="2023-11-02T06:41:04.171" v="172" actId="20577"/>
          <ac:spMkLst>
            <pc:docMk/>
            <pc:sldMk cId="2563610265" sldId="259"/>
            <ac:spMk id="3" creationId="{98443029-7E84-1B76-7BF8-50F769AA42D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96F4335-1BE3-CBD8-036A-40BA53F51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1CF1782-C752-2C01-8855-81AFA250A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BA242-1CD9-4093-9A73-7DD5C9D7BDDF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8684809-5CFB-9B19-9C5C-28695C5A92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9282178-6A0A-DCAA-590B-3AA797522F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BDF0-E9FB-415B-9353-3DA90B3BE1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492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782BE-D6E9-DC44-CC6F-7EA648B40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F31CEB-81B5-2502-0053-E1A85F0DF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85207E-429E-5014-78A6-0058943B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D9F8E2-1094-1A09-11CE-BBCE6EAD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4319B8-B0DF-1239-A44E-A3A99EB6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005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7ECF3-D672-81B9-525E-2C3995AB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CF69975-C6BB-4DFF-63B2-EE0E20424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A1EB9D-2A89-F277-B1D9-B359B2D0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EC9BD4-AE8E-7512-8DA6-DA5AB798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1F243E-8190-BF09-6AC7-8F0FCC86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96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4F4CBCC-D588-8557-A5A7-F9B11A6B8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57F1587-E305-ADF9-7673-FE55EE6DC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40E8938-BA73-6814-5718-7FDDB22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106DA1-A811-B2EB-A754-CA92A9A5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CEA6927-F284-B228-48C4-43BC1430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15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615C8-E1A8-9E6C-875C-4EB5406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0" y="365126"/>
            <a:ext cx="11400720" cy="89161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8F2818-FF5D-2AAD-94D3-81E0DC08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69" y="1369348"/>
            <a:ext cx="11400721" cy="512352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2353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1E155-904E-77BA-26E7-790DA135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88" y="1709738"/>
            <a:ext cx="11283606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CA7747-ECF8-1324-3C38-70D3A4975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37010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E2CC6-24CD-99A5-2BC0-6BE265BA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A75A74-438B-2935-31E9-8C647CEA4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F7A5CEF-9675-55E6-C4FD-D2CF55CAA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9E4F4CF-F77B-D0BC-94B4-8A9324FE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2EBA325-9F01-67F3-DD31-11A44EA0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907458-436F-4FA5-1B71-78A0D46F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83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F41AB-B922-8BAC-18D9-A1DF9742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70DAC7-932E-E64C-6A43-70CCBCFA1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1DE335D-6223-7B8F-DA8B-3ACC4026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36DC7F-62A9-B427-874C-26B2D481B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6147157-D5D0-E1D5-FF60-453425E0B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D25A714-071E-7072-2ECF-B48CB0EA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01C402A-BE01-AFAD-4829-347B2F3E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FE1EF85-9601-43CE-6924-5F59DD32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20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5C33B-7A20-4776-6171-D557DE5A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249ACA1-78B0-1F43-AA39-AAC1AA78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A663AF-83CD-2A4D-268C-0F011C2C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7627ABE-624E-0338-EFF1-00DFE97D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8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CA9E8DD-E85D-B4EA-8330-BFA02715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347FBCA-C83E-3A40-F020-C432269F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8A0E94-8904-01A2-6BF7-98E4BFF4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601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E5B6C-0F32-0B00-67CC-160E2FA0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60E90B-3CC1-3B6D-4F4D-09EBB5A9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C4C5C8-3F0B-BD02-C13A-44C17EFBA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3D70D7-1427-9091-540C-D1FFEEE0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BA90CE-EB52-0956-9867-BAEC9053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7569FB-52C4-7C12-DB3B-088CBDBC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38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F13B2-B72F-5CE0-D732-399E2395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39F2B5F-2827-5E6F-E460-20C2D4FE2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C3AFD1-CEA6-DFAA-9FA3-20CEE44A4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B28CA2-A08C-1691-4E16-6250A03C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F32FACB-B902-18EE-BFF6-391C52F2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70D8E14-E89B-29D4-05C2-26F23B1F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50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8D12B85-84F8-E313-71AA-3A2F4181F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94C0A3-EB37-C99F-4276-EF173CE17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7E02122-7907-3D07-00A7-2C12CA18D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30FB-4455-42C8-A45A-201ECEDD4DAD}" type="datetimeFigureOut">
              <a:rPr lang="sk-SK" smtClean="0"/>
              <a:t>2. 11. 2023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B3A7EBE-8C1C-614C-893C-E5837704D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F1DAE7-4E3C-676A-7ABC-D1B7443E1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DA70-EC9E-4FAC-805C-5B7ED35AC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23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c8y66KbGE" TargetMode="External"/><Relationship Id="rId2" Type="http://schemas.openxmlformats.org/officeDocument/2006/relationships/hyperlink" Target="https://www.youtube.com/watch?v=4hJRDSrC58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80932-D15C-B939-9245-58EF576F0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841" y="1122362"/>
            <a:ext cx="11729545" cy="3553239"/>
          </a:xfrm>
        </p:spPr>
        <p:txBody>
          <a:bodyPr>
            <a:noAutofit/>
          </a:bodyPr>
          <a:lstStyle/>
          <a:p>
            <a:r>
              <a:rPr lang="sk-SK" sz="2800" b="1" dirty="0">
                <a:latin typeface="+mn-lt"/>
              </a:rPr>
              <a:t>5. Pingpongová raketa</a:t>
            </a:r>
            <a:br>
              <a:rPr lang="sk-SK" sz="2800" b="1" dirty="0">
                <a:latin typeface="+mn-lt"/>
              </a:rPr>
            </a:br>
            <a:r>
              <a:rPr lang="sk-SK" sz="2800" dirty="0">
                <a:latin typeface="+mn-lt"/>
              </a:rPr>
              <a:t>Vložte pingpongovú loptičku do nádoby s vodou. </a:t>
            </a:r>
            <a:br>
              <a:rPr lang="sk-SK" sz="2800" dirty="0">
                <a:latin typeface="+mn-lt"/>
              </a:rPr>
            </a:br>
            <a:r>
              <a:rPr lang="sk-SK" sz="2800" dirty="0">
                <a:latin typeface="+mn-lt"/>
              </a:rPr>
              <a:t>Keď nádobu pustíte na podlahu, pingpongová loptička môže vyletieť vysoko. Akú najväčšiu výšku viete dosiahnuť s použitím najviac dvoch litrov vody?</a:t>
            </a:r>
          </a:p>
        </p:txBody>
      </p:sp>
    </p:spTree>
    <p:extLst>
      <p:ext uri="{BB962C8B-B14F-4D97-AF65-F5344CB8AC3E}">
        <p14:creationId xmlns:p14="http://schemas.microsoft.com/office/powerpoint/2010/main" val="190535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 by sme mohli zisťovať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Pozorujme jav a odmerajme výšku odrazu loptičky</a:t>
            </a:r>
          </a:p>
          <a:p>
            <a:r>
              <a:rPr lang="sk-SK" dirty="0"/>
              <a:t>Zostrojme spoľahlivú aparatúru pre púšťanie nádoby s vodou</a:t>
            </a:r>
          </a:p>
          <a:p>
            <a:r>
              <a:rPr lang="sk-SK" dirty="0"/>
              <a:t>Rôzne nádoby s max. 2l vody</a:t>
            </a:r>
          </a:p>
          <a:p>
            <a:r>
              <a:rPr lang="sk-SK" dirty="0" err="1"/>
              <a:t>Videoanalýza</a:t>
            </a:r>
            <a:r>
              <a:rPr lang="sk-SK" dirty="0"/>
              <a:t> (vysokorýchlostný záznam) okamihu odrazu</a:t>
            </a:r>
          </a:p>
          <a:p>
            <a:endParaRPr lang="sk-SK" dirty="0"/>
          </a:p>
          <a:p>
            <a:r>
              <a:rPr lang="sk-SK" dirty="0"/>
              <a:t>Ako výška odrazu závisí od: </a:t>
            </a:r>
          </a:p>
          <a:p>
            <a:pPr lvl="1"/>
            <a:r>
              <a:rPr lang="sk-SK" dirty="0"/>
              <a:t>tvrdosti podložky</a:t>
            </a:r>
          </a:p>
          <a:p>
            <a:pPr lvl="1"/>
            <a:r>
              <a:rPr lang="sk-SK" dirty="0"/>
              <a:t>materiálu pohára (dĺžka nárazu)</a:t>
            </a:r>
          </a:p>
          <a:p>
            <a:pPr lvl="1"/>
            <a:r>
              <a:rPr lang="sk-SK" dirty="0"/>
              <a:t>povrchové napätie vody</a:t>
            </a:r>
          </a:p>
          <a:p>
            <a:pPr lvl="1"/>
            <a:r>
              <a:rPr lang="sk-SK" dirty="0"/>
              <a:t>tvar nádoby a výška hladiny (šírenie tlakovej vlny)</a:t>
            </a:r>
          </a:p>
          <a:p>
            <a:pPr lvl="1"/>
            <a:r>
              <a:rPr lang="sk-SK" dirty="0"/>
              <a:t>rotácia vody</a:t>
            </a:r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314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Ukážme o čo ide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https://www.youtube.com/watch?v=4hJRDSrC58Q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https://www.youtube.com/watch?v=sPc8y66KbGE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sz="2000" dirty="0"/>
              <a:t>International</a:t>
            </a:r>
            <a:r>
              <a:rPr lang="sk-SK" sz="2000" dirty="0"/>
              <a:t> </a:t>
            </a:r>
            <a:r>
              <a:rPr lang="en-US" sz="2000" dirty="0"/>
              <a:t>Physicists’ Tournament (IPT) 2020 </a:t>
            </a:r>
            <a:r>
              <a:rPr lang="en-US" sz="2000" b="1" dirty="0"/>
              <a:t>Cumulative cannon</a:t>
            </a:r>
            <a:endParaRPr lang="sk-SK" sz="2000" b="1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dirty="0"/>
              <a:t>- </a:t>
            </a:r>
            <a:r>
              <a:rPr lang="sk-SK" dirty="0" err="1"/>
              <a:t>ping</a:t>
            </a:r>
            <a:r>
              <a:rPr lang="sk-SK" dirty="0"/>
              <a:t> </a:t>
            </a:r>
            <a:r>
              <a:rPr lang="sk-SK" dirty="0" err="1"/>
              <a:t>pongová</a:t>
            </a:r>
            <a:r>
              <a:rPr lang="sk-SK" dirty="0"/>
              <a:t> loptička pláva vo vode, použijeme max. 2l </a:t>
            </a:r>
          </a:p>
          <a:p>
            <a:pPr marL="0" indent="0">
              <a:buNone/>
            </a:pPr>
            <a:r>
              <a:rPr lang="sk-SK" dirty="0"/>
              <a:t>- nádoba s vodou a loptičkou padá na podložku,</a:t>
            </a:r>
          </a:p>
          <a:p>
            <a:pPr marL="179388" indent="-179388">
              <a:buNone/>
            </a:pPr>
            <a:r>
              <a:rPr lang="sk-SK" dirty="0"/>
              <a:t>- loptička po dopade vyskočí do väčšej výšky, </a:t>
            </a:r>
            <a:br>
              <a:rPr lang="sk-SK" dirty="0"/>
            </a:br>
            <a:r>
              <a:rPr lang="sk-SK" dirty="0"/>
              <a:t>z akej bola pustená.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 descr="Obrázok, na ktorom je priehľadný materiál, kontajner, čierno-biela, váza&#10;&#10;Automaticky generovaný popis">
            <a:extLst>
              <a:ext uri="{FF2B5EF4-FFF2-40B4-BE49-F238E27FC236}">
                <a16:creationId xmlns:a16="http://schemas.microsoft.com/office/drawing/2014/main" id="{72CCDBE4-5660-4F50-FD31-3B76DDD52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09" y="205138"/>
            <a:ext cx="2703067" cy="63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 rozumieme zadaniu úlohy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ping-pongová</a:t>
            </a:r>
            <a:r>
              <a:rPr lang="sk-SK" dirty="0"/>
              <a:t> loptička (štandardizovaná hmotnosť),</a:t>
            </a:r>
          </a:p>
          <a:p>
            <a:r>
              <a:rPr lang="sk-SK" dirty="0"/>
              <a:t>nádoba (tvar, materiál) pre max. 2 litre kvapaliny,</a:t>
            </a:r>
          </a:p>
          <a:p>
            <a:r>
              <a:rPr lang="sk-SK" dirty="0"/>
              <a:t>voľný pád nádoby s vodou a loptičkou z počiatočnej výšky,</a:t>
            </a:r>
          </a:p>
          <a:p>
            <a:r>
              <a:rPr lang="sk-SK" dirty="0"/>
              <a:t>podlaha (tvrdosť, pružnosť povrchu)</a:t>
            </a:r>
          </a:p>
          <a:p>
            <a:r>
              <a:rPr lang="sk-SK" dirty="0"/>
              <a:t>výstup loptičky do väčšej výšky ako počiatočnej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Obrázok, na ktorom je čierno-biela, sklo, kontajner, váza&#10;&#10;Automaticky generovaný popis">
            <a:extLst>
              <a:ext uri="{FF2B5EF4-FFF2-40B4-BE49-F238E27FC236}">
                <a16:creationId xmlns:a16="http://schemas.microsoft.com/office/drawing/2014/main" id="{1DBD8837-3B86-B176-2344-B049D0B2C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85" y="923826"/>
            <a:ext cx="2232190" cy="55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 nás môže zaujímať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Čo spôsobuje vymrštenie loptičky?</a:t>
            </a:r>
          </a:p>
          <a:p>
            <a:r>
              <a:rPr lang="sk-SK" dirty="0"/>
              <a:t>Akú maximálnu výšku výstupu môžeme predpokladať?</a:t>
            </a:r>
          </a:p>
          <a:p>
            <a:r>
              <a:rPr lang="sk-SK" dirty="0"/>
              <a:t>Ako voľný pád a povrchové napätie kvapaliny ovplyvnia ponor loptičky a jej polohu v o</a:t>
            </a:r>
            <a:r>
              <a:rPr lang="en-GB" dirty="0" err="1"/>
              <a:t>kamih</a:t>
            </a:r>
            <a:r>
              <a:rPr lang="sk-SK" dirty="0"/>
              <a:t>u</a:t>
            </a:r>
            <a:r>
              <a:rPr lang="en-GB" dirty="0"/>
              <a:t> </a:t>
            </a:r>
            <a:r>
              <a:rPr lang="en-GB" dirty="0" err="1"/>
              <a:t>dopadu</a:t>
            </a:r>
            <a:r>
              <a:rPr lang="en-GB" dirty="0"/>
              <a:t> na </a:t>
            </a:r>
            <a:r>
              <a:rPr lang="en-GB" dirty="0" err="1"/>
              <a:t>podlo</a:t>
            </a:r>
            <a:r>
              <a:rPr lang="sk-SK" dirty="0"/>
              <a:t>ž</a:t>
            </a:r>
            <a:r>
              <a:rPr lang="en-GB" dirty="0" err="1"/>
              <a:t>ku</a:t>
            </a:r>
            <a:r>
              <a:rPr lang="sk-SK" dirty="0"/>
              <a:t>?</a:t>
            </a:r>
          </a:p>
          <a:p>
            <a:r>
              <a:rPr lang="sk-SK" dirty="0"/>
              <a:t>Ako ovplyvní výšku výstupu loptičky:</a:t>
            </a:r>
          </a:p>
          <a:p>
            <a:pPr lvl="1"/>
            <a:r>
              <a:rPr lang="sk-SK" dirty="0"/>
              <a:t>tvrdosť podložky</a:t>
            </a:r>
          </a:p>
          <a:p>
            <a:pPr lvl="1"/>
            <a:r>
              <a:rPr lang="sk-SK" dirty="0"/>
              <a:t>materiál pohára</a:t>
            </a:r>
          </a:p>
          <a:p>
            <a:pPr lvl="1"/>
            <a:r>
              <a:rPr lang="sk-SK" dirty="0"/>
              <a:t>povrchové napätie vody</a:t>
            </a:r>
          </a:p>
          <a:p>
            <a:pPr lvl="1"/>
            <a:r>
              <a:rPr lang="sk-SK" dirty="0"/>
              <a:t>tvar nádoby a výška hladiny</a:t>
            </a:r>
          </a:p>
          <a:p>
            <a:pPr lvl="1"/>
            <a:r>
              <a:rPr lang="sk-SK" dirty="0"/>
              <a:t>rotácia vody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Obrázok, na ktorom je kontajner, sklo, nápojové sklo, priehľadný materiál&#10;&#10;Automaticky generovaný popis">
            <a:extLst>
              <a:ext uri="{FF2B5EF4-FFF2-40B4-BE49-F238E27FC236}">
                <a16:creationId xmlns:a16="http://schemas.microsoft.com/office/drawing/2014/main" id="{8C8D363E-117F-382C-0007-453745A21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2" y="4170083"/>
            <a:ext cx="6660472" cy="25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Pripomeňme si fyzikálne javy súvisiace s úlohou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latin typeface="DejaVuSansCondensed"/>
              </a:rPr>
              <a:t>Voľný pád, beztiažový stav</a:t>
            </a:r>
          </a:p>
          <a:p>
            <a:r>
              <a:rPr lang="sk-SK" sz="2400" dirty="0">
                <a:latin typeface="DejaVuSansCondensed"/>
              </a:rPr>
              <a:t>Archimedov zákon, plávanie telesa</a:t>
            </a:r>
          </a:p>
          <a:p>
            <a:r>
              <a:rPr lang="sk-SK" sz="2400" dirty="0">
                <a:latin typeface="DejaVuSansCondensed"/>
              </a:rPr>
              <a:t>Povrchové napätie</a:t>
            </a:r>
          </a:p>
          <a:p>
            <a:r>
              <a:rPr lang="sk-SK" sz="2400" dirty="0">
                <a:latin typeface="DejaVuSansCondensed"/>
              </a:rPr>
              <a:t>Hybnosť</a:t>
            </a:r>
          </a:p>
          <a:p>
            <a:r>
              <a:rPr lang="sk-SK" sz="2400">
                <a:latin typeface="DejaVuSansCondensed"/>
              </a:rPr>
              <a:t>Odraz</a:t>
            </a:r>
            <a:endParaRPr lang="sk-SK" sz="2400" dirty="0">
              <a:latin typeface="DejaVuSansCondensed"/>
            </a:endParaRPr>
          </a:p>
          <a:p>
            <a:r>
              <a:rPr lang="sk-SK" sz="2400" dirty="0">
                <a:latin typeface="DejaVuSansCondensed"/>
              </a:rPr>
              <a:t>Šírenie tlakovej vlny v kvapaline</a:t>
            </a:r>
          </a:p>
          <a:p>
            <a:endParaRPr lang="sk-SK" sz="2400" dirty="0">
              <a:latin typeface="DejaVuSansCondensed"/>
            </a:endParaRPr>
          </a:p>
          <a:p>
            <a:pPr marL="0" indent="0" algn="l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9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Pripomeňme si fyzikálne javy súvisiace s úlohou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B.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DejaVuSansCondensed"/>
              </a:rPr>
              <a:t>Andreotti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, W.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DejaVuSansCondensed"/>
              </a:rPr>
              <a:t>Toutain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, C.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DejaVuSansCondensed"/>
              </a:rPr>
              <a:t>Nous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, S. El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DejaVuSansCondensed"/>
              </a:rPr>
              <a:t>Rhandour-Essmaili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, G.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DejaVuSansCondensed"/>
              </a:rPr>
              <a:t>Perignon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-Hubert, and A.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DejaVuSansCondensed"/>
              </a:rPr>
              <a:t>Daerr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DejaVuSansCondensed"/>
              </a:rPr>
              <a:t>The ping pong ball water cannon. </a:t>
            </a:r>
            <a:r>
              <a:rPr lang="en-US" sz="1800" b="0" i="0" u="none" strike="noStrike" baseline="0" dirty="0">
                <a:solidFill>
                  <a:srgbClr val="33339A"/>
                </a:solidFill>
                <a:latin typeface="DejaVuSansCondensed"/>
              </a:rPr>
              <a:t>arXiv:2010.06713 [</a:t>
            </a:r>
            <a:r>
              <a:rPr lang="en-US" sz="1800" b="0" i="0" u="none" strike="noStrike" baseline="0" dirty="0" err="1">
                <a:solidFill>
                  <a:srgbClr val="33339A"/>
                </a:solidFill>
                <a:latin typeface="DejaVuSansCondensed"/>
              </a:rPr>
              <a:t>physics.ed-ph</a:t>
            </a:r>
            <a:r>
              <a:rPr lang="en-US" sz="1800" b="0" i="0" u="none" strike="noStrike" baseline="0" dirty="0">
                <a:solidFill>
                  <a:srgbClr val="33339A"/>
                </a:solidFill>
                <a:latin typeface="DejaVuSansCondensed"/>
              </a:rPr>
              <a:t>]</a:t>
            </a:r>
            <a:endParaRPr lang="sk-SK" sz="1800" b="0" i="0" u="none" strike="noStrike" baseline="0" dirty="0">
              <a:solidFill>
                <a:srgbClr val="33339A"/>
              </a:solidFill>
              <a:latin typeface="DejaVuSansCondensed"/>
            </a:endParaRPr>
          </a:p>
          <a:p>
            <a:pPr marL="0" indent="0" algn="l">
              <a:buNone/>
            </a:pPr>
            <a:endParaRPr lang="sk-SK" sz="1800" dirty="0">
              <a:solidFill>
                <a:srgbClr val="33339A"/>
              </a:solidFill>
              <a:latin typeface="DejaVuSansCondensed"/>
            </a:endParaRPr>
          </a:p>
          <a:p>
            <a:pPr marL="0" indent="0" algn="l">
              <a:buNone/>
            </a:pPr>
            <a:endParaRPr lang="sk-SK" dirty="0"/>
          </a:p>
        </p:txBody>
      </p:sp>
      <p:pic>
        <p:nvPicPr>
          <p:cNvPr id="5" name="Obrázok 4" descr="Obrázok, na ktorom je text, písmo, snímka obrazovky, číslo&#10;&#10;Automaticky generovaný popis">
            <a:extLst>
              <a:ext uri="{FF2B5EF4-FFF2-40B4-BE49-F238E27FC236}">
                <a16:creationId xmlns:a16="http://schemas.microsoft.com/office/drawing/2014/main" id="{47D30B26-4F0C-15C9-426F-3ADBCEC1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16" y="2354288"/>
            <a:ext cx="6900927" cy="41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Pripomeňme si fyzikálne javy súvisiace s úlohou</a:t>
            </a:r>
            <a:endParaRPr lang="sk-SK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98443029-7E84-1B76-7BF8-50F769AA4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B. </a:t>
                </a:r>
                <a:r>
                  <a:rPr lang="sk-SK" sz="1800" b="0" i="0" u="none" strike="noStrike" baseline="0" dirty="0" err="1">
                    <a:solidFill>
                      <a:srgbClr val="000000"/>
                    </a:solidFill>
                    <a:latin typeface="DejaVuSansCondensed"/>
                  </a:rPr>
                  <a:t>Andreotti</a:t>
                </a: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, W. </a:t>
                </a:r>
                <a:r>
                  <a:rPr lang="sk-SK" sz="1800" b="0" i="0" u="none" strike="noStrike" baseline="0" dirty="0" err="1">
                    <a:solidFill>
                      <a:srgbClr val="000000"/>
                    </a:solidFill>
                    <a:latin typeface="DejaVuSansCondensed"/>
                  </a:rPr>
                  <a:t>Toutain</a:t>
                </a: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, C. </a:t>
                </a:r>
                <a:r>
                  <a:rPr lang="sk-SK" sz="1800" b="0" i="0" u="none" strike="noStrike" baseline="0" dirty="0" err="1">
                    <a:solidFill>
                      <a:srgbClr val="000000"/>
                    </a:solidFill>
                    <a:latin typeface="DejaVuSansCondensed"/>
                  </a:rPr>
                  <a:t>Nous</a:t>
                </a: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, S. El </a:t>
                </a:r>
                <a:r>
                  <a:rPr lang="sk-SK" sz="1800" b="0" i="0" u="none" strike="noStrike" baseline="0" dirty="0" err="1">
                    <a:solidFill>
                      <a:srgbClr val="000000"/>
                    </a:solidFill>
                    <a:latin typeface="DejaVuSansCondensed"/>
                  </a:rPr>
                  <a:t>Rhandour-Essmaili</a:t>
                </a: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, G. </a:t>
                </a:r>
                <a:r>
                  <a:rPr lang="sk-SK" sz="1800" b="0" i="0" u="none" strike="noStrike" baseline="0" dirty="0" err="1">
                    <a:solidFill>
                      <a:srgbClr val="000000"/>
                    </a:solidFill>
                    <a:latin typeface="DejaVuSansCondensed"/>
                  </a:rPr>
                  <a:t>Perignon</a:t>
                </a: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-Hubert, and A. </a:t>
                </a:r>
                <a:r>
                  <a:rPr lang="sk-SK" sz="1800" b="0" i="0" u="none" strike="noStrike" baseline="0" dirty="0" err="1">
                    <a:solidFill>
                      <a:srgbClr val="000000"/>
                    </a:solidFill>
                    <a:latin typeface="DejaVuSansCondensed"/>
                  </a:rPr>
                  <a:t>Daerr</a:t>
                </a:r>
                <a:r>
                  <a:rPr lang="sk-SK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DejaVuSansCondensed"/>
                  </a:rPr>
                  <a:t>The ping pong ball water cannon. </a:t>
                </a:r>
                <a:r>
                  <a:rPr lang="en-US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arXiv:2010.06713 [</a:t>
                </a:r>
                <a:r>
                  <a:rPr lang="en-US" sz="1800" b="0" i="0" u="none" strike="noStrike" baseline="0" dirty="0" err="1">
                    <a:solidFill>
                      <a:srgbClr val="33339A"/>
                    </a:solidFill>
                    <a:latin typeface="DejaVuSansCondensed"/>
                  </a:rPr>
                  <a:t>physics.ed-ph</a:t>
                </a:r>
                <a:r>
                  <a:rPr lang="en-US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]</a:t>
                </a:r>
                <a:endParaRPr lang="sk-SK" sz="1800" b="0" i="0" u="none" strike="noStrike" baseline="0" dirty="0">
                  <a:solidFill>
                    <a:srgbClr val="33339A"/>
                  </a:solidFill>
                  <a:latin typeface="DejaVuSansCondensed"/>
                </a:endParaRPr>
              </a:p>
              <a:p>
                <a:pPr marL="0" indent="0" algn="l">
                  <a:buNone/>
                </a:pPr>
                <a:endParaRPr lang="sk-SK" sz="1800" dirty="0">
                  <a:solidFill>
                    <a:srgbClr val="33339A"/>
                  </a:solidFill>
                  <a:latin typeface="DejaVuSansCondensed"/>
                </a:endParaRPr>
              </a:p>
              <a:p>
                <a:r>
                  <a:rPr lang="sk-SK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Rýchlosť dopadu </a:t>
                </a:r>
                <a:r>
                  <a:rPr lang="en-GB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pri vo</a:t>
                </a:r>
                <a:r>
                  <a:rPr lang="sk-SK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ľnom</a:t>
                </a:r>
                <a:r>
                  <a:rPr lang="sk-SK" sz="1800" b="0" i="0" u="none" strike="noStrike" dirty="0">
                    <a:solidFill>
                      <a:srgbClr val="33339A"/>
                    </a:solidFill>
                    <a:latin typeface="DejaVuSansCondensed"/>
                  </a:rPr>
                  <a:t> páde   </a:t>
                </a:r>
                <a14:m>
                  <m:oMath xmlns:m="http://schemas.openxmlformats.org/officeDocument/2006/math">
                    <m:r>
                      <a:rPr lang="en-GB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endParaRPr lang="sk-SK" sz="1800" b="0" i="0" u="none" strike="noStrike" baseline="0" dirty="0">
                  <a:solidFill>
                    <a:srgbClr val="33339A"/>
                  </a:solidFill>
                  <a:latin typeface="DejaVuSansCondensed"/>
                </a:endParaRPr>
              </a:p>
              <a:p>
                <a:r>
                  <a:rPr lang="sk-SK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Maximálny odraz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GB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𝑔h</m:t>
                    </m:r>
                    <m:r>
                      <a:rPr lang="en-GB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800" b="0" i="0" u="none" strike="noStrike" baseline="0" dirty="0">
                  <a:solidFill>
                    <a:srgbClr val="33339A"/>
                  </a:solidFill>
                  <a:latin typeface="DejaVuSansCondensed"/>
                </a:endParaRPr>
              </a:p>
              <a:p>
                <a:r>
                  <a:rPr lang="en-GB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R</a:t>
                </a:r>
                <a:r>
                  <a:rPr lang="sk-SK" sz="1800" b="0" i="0" u="none" strike="noStrike" baseline="0" dirty="0" err="1">
                    <a:solidFill>
                      <a:srgbClr val="33339A"/>
                    </a:solidFill>
                    <a:latin typeface="DejaVuSansCondensed"/>
                  </a:rPr>
                  <a:t>ýchlosť</a:t>
                </a:r>
                <a:r>
                  <a:rPr lang="sk-SK" sz="1800" b="0" i="0" u="none" strike="noStrike" dirty="0">
                    <a:solidFill>
                      <a:srgbClr val="33339A"/>
                    </a:solidFill>
                    <a:latin typeface="DejaVuSansCondensed"/>
                  </a:rPr>
                  <a:t> odrazu</a:t>
                </a:r>
                <a:r>
                  <a:rPr lang="sk-SK" sz="1800" b="0" i="0" u="none" strike="noStrike" baseline="0" dirty="0">
                    <a:solidFill>
                      <a:srgbClr val="33339A"/>
                    </a:solidFill>
                    <a:latin typeface="DejaVuSansCondensed"/>
                  </a:rPr>
                  <a:t>  </a:t>
                </a:r>
                <a14:m>
                  <m:oMath xmlns:m="http://schemas.openxmlformats.org/officeDocument/2006/math">
                    <m:r>
                      <a:rPr lang="sk-SK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sk-SK" sz="1800" b="0" i="1" u="none" strike="noStrike" baseline="0" smtClean="0">
                        <a:solidFill>
                          <a:srgbClr val="33339A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k-SK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k-SK" sz="1800" b="0" i="1" u="none" strike="noStrike" baseline="0" smtClean="0">
                                <a:solidFill>
                                  <a:srgbClr val="33339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1800" b="0" i="1" u="none" strike="noStrike" baseline="0" smtClean="0">
                                <a:solidFill>
                                  <a:srgbClr val="33339A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GB" sz="1800" b="0" i="1" u="none" strike="noStrike" baseline="0" smtClean="0">
                                <a:solidFill>
                                  <a:srgbClr val="33339A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800" b="0" i="1" u="none" strike="noStrike" baseline="0" smtClean="0">
                                <a:solidFill>
                                  <a:srgbClr val="33339A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GB" sz="1800" b="0" i="1" u="none" strike="noStrike" baseline="0" smtClean="0">
                                <a:solidFill>
                                  <a:srgbClr val="33339A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GB" sz="1800" b="0" i="1" u="none" strike="noStrike" baseline="0" smtClean="0">
                            <a:solidFill>
                              <a:srgbClr val="33339A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sk-SK" sz="1800" dirty="0">
                    <a:solidFill>
                      <a:srgbClr val="33339A"/>
                    </a:solidFill>
                    <a:latin typeface="DejaVuSansCondensed"/>
                  </a:rPr>
                  <a:t>, avšak m </a:t>
                </a:r>
                <a:r>
                  <a:rPr lang="en-GB" sz="1800" dirty="0">
                    <a:solidFill>
                      <a:srgbClr val="33339A"/>
                    </a:solidFill>
                    <a:latin typeface="DejaVuSansCondensed"/>
                  </a:rPr>
                  <a:t>&lt;&lt; M</a:t>
                </a:r>
              </a:p>
              <a:p>
                <a:endParaRPr lang="en-GB" sz="1800" dirty="0">
                  <a:solidFill>
                    <a:srgbClr val="33339A"/>
                  </a:solidFill>
                  <a:latin typeface="DejaVuSansCondensed"/>
                </a:endParaRPr>
              </a:p>
              <a:p>
                <a:endParaRPr lang="sk-SK" sz="1800" dirty="0">
                  <a:solidFill>
                    <a:srgbClr val="33339A"/>
                  </a:solidFill>
                  <a:latin typeface="DejaVuSansCondensed"/>
                </a:endParaRPr>
              </a:p>
              <a:p>
                <a:pPr marL="0" indent="0" algn="l">
                  <a:buNone/>
                </a:pPr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98443029-7E84-1B76-7BF8-50F769AA4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8" t="-119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 descr="Obrázok, na ktorom je text, písmo, snímka obrazovky, číslo&#10;&#10;Automaticky generovaný popis">
            <a:extLst>
              <a:ext uri="{FF2B5EF4-FFF2-40B4-BE49-F238E27FC236}">
                <a16:creationId xmlns:a16="http://schemas.microsoft.com/office/drawing/2014/main" id="{47D30B26-4F0C-15C9-426F-3ADBCEC13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81" y="1948889"/>
            <a:ext cx="3932019" cy="2388881"/>
          </a:xfrm>
          <a:prstGeom prst="rect">
            <a:avLst/>
          </a:prstGeom>
        </p:spPr>
      </p:pic>
      <p:pic>
        <p:nvPicPr>
          <p:cNvPr id="6" name="Obrázok 5" descr="Obrázok, na ktorom je diagram, náčrt, rad, kruh&#10;&#10;Automaticky generovaný popis">
            <a:extLst>
              <a:ext uri="{FF2B5EF4-FFF2-40B4-BE49-F238E27FC236}">
                <a16:creationId xmlns:a16="http://schemas.microsoft.com/office/drawing/2014/main" id="{D6B798ED-9103-59CF-6214-A81BBF952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54" y="4695487"/>
            <a:ext cx="6140976" cy="1483783"/>
          </a:xfrm>
          <a:prstGeom prst="rect">
            <a:avLst/>
          </a:prstGeom>
        </p:spPr>
      </p:pic>
      <p:pic>
        <p:nvPicPr>
          <p:cNvPr id="8" name="Obrázok 7" descr="Obrázok, na ktorom je náčrt, kresba, diagram, dizajn&#10;&#10;Automaticky generovaný popis">
            <a:extLst>
              <a:ext uri="{FF2B5EF4-FFF2-40B4-BE49-F238E27FC236}">
                <a16:creationId xmlns:a16="http://schemas.microsoft.com/office/drawing/2014/main" id="{004BF7BA-BB0C-D72F-9C50-449DD4DF6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1" y="4114102"/>
            <a:ext cx="3067315" cy="25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Pripomeňme si fyzikálne javy súvisiace s úlohou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sk-SK" sz="1800" dirty="0">
              <a:solidFill>
                <a:srgbClr val="33339A"/>
              </a:solidFill>
              <a:latin typeface="DejaVuSansCondensed"/>
            </a:endParaRPr>
          </a:p>
          <a:p>
            <a:endParaRPr lang="en-GB" sz="1800" dirty="0">
              <a:solidFill>
                <a:srgbClr val="33339A"/>
              </a:solidFill>
              <a:latin typeface="DejaVuSansCondensed"/>
            </a:endParaRPr>
          </a:p>
          <a:p>
            <a:endParaRPr lang="sk-SK" sz="1800" dirty="0">
              <a:solidFill>
                <a:srgbClr val="33339A"/>
              </a:solidFill>
              <a:latin typeface="DejaVuSansCondensed"/>
            </a:endParaRPr>
          </a:p>
          <a:p>
            <a:pPr marL="0" indent="0" algn="l">
              <a:buNone/>
            </a:pPr>
            <a:endParaRPr lang="sk-SK" dirty="0"/>
          </a:p>
        </p:txBody>
      </p:sp>
      <p:pic>
        <p:nvPicPr>
          <p:cNvPr id="7" name="Obrázok 6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38344DE2-2365-03E7-89A6-6B8E8E7BF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2" y="1150721"/>
            <a:ext cx="7594475" cy="3156705"/>
          </a:xfrm>
          <a:prstGeom prst="rect">
            <a:avLst/>
          </a:prstGeom>
        </p:spPr>
      </p:pic>
      <p:pic>
        <p:nvPicPr>
          <p:cNvPr id="10" name="Obrázok 9" descr="Obrázok, na ktorom je text, diagram, kruh, snímka obrazovky&#10;&#10;Automaticky generovaný popis">
            <a:extLst>
              <a:ext uri="{FF2B5EF4-FFF2-40B4-BE49-F238E27FC236}">
                <a16:creationId xmlns:a16="http://schemas.microsoft.com/office/drawing/2014/main" id="{7E275B34-8EBD-A72A-743B-4A31F887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79" y="3461115"/>
            <a:ext cx="4508481" cy="31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4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7026A-69AA-4B84-77A3-F3868B24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Pripomeňme si fyzikálne javy súvisiace s úlohou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443029-7E84-1B76-7BF8-50F769AA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>
                <a:latin typeface="DejaVuSansCondensed"/>
              </a:rPr>
              <a:t>Šírenie tlakovej vlny v kvapaline</a:t>
            </a:r>
          </a:p>
          <a:p>
            <a:pPr marL="0" indent="0" algn="l">
              <a:buNone/>
            </a:pPr>
            <a:endParaRPr lang="sk-SK" sz="1800" dirty="0">
              <a:solidFill>
                <a:srgbClr val="33339A"/>
              </a:solidFill>
              <a:latin typeface="DejaVuSansCondensed"/>
            </a:endParaRPr>
          </a:p>
          <a:p>
            <a:endParaRPr lang="en-GB" sz="1800" dirty="0">
              <a:solidFill>
                <a:srgbClr val="33339A"/>
              </a:solidFill>
              <a:latin typeface="DejaVuSansCondensed"/>
            </a:endParaRPr>
          </a:p>
          <a:p>
            <a:endParaRPr lang="sk-SK" sz="1800" dirty="0">
              <a:solidFill>
                <a:srgbClr val="33339A"/>
              </a:solidFill>
              <a:latin typeface="DejaVuSansCondensed"/>
            </a:endParaRPr>
          </a:p>
          <a:p>
            <a:pPr marL="0" indent="0" algn="l">
              <a:buNone/>
            </a:pPr>
            <a:endParaRPr lang="sk-SK" dirty="0"/>
          </a:p>
        </p:txBody>
      </p:sp>
      <p:pic>
        <p:nvPicPr>
          <p:cNvPr id="5" name="Obrázok 4" descr="Obrázok, na ktorom je kúpeľňa, drez, dizajn, toaleta&#10;&#10;Automaticky generovaný popis">
            <a:extLst>
              <a:ext uri="{FF2B5EF4-FFF2-40B4-BE49-F238E27FC236}">
                <a16:creationId xmlns:a16="http://schemas.microsoft.com/office/drawing/2014/main" id="{EC4E5FF4-885C-E693-C3ED-2CAE27914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2"/>
          <a:stretch/>
        </p:blipFill>
        <p:spPr>
          <a:xfrm>
            <a:off x="518010" y="2153530"/>
            <a:ext cx="3490936" cy="3744758"/>
          </a:xfrm>
          <a:prstGeom prst="rect">
            <a:avLst/>
          </a:prstGeom>
        </p:spPr>
      </p:pic>
      <p:pic>
        <p:nvPicPr>
          <p:cNvPr id="8" name="Obrázok 7" descr="Obrázok, na ktorom je diagram, náčrt, text, vzor&#10;&#10;Automaticky generovaný popis">
            <a:extLst>
              <a:ext uri="{FF2B5EF4-FFF2-40B4-BE49-F238E27FC236}">
                <a16:creationId xmlns:a16="http://schemas.microsoft.com/office/drawing/2014/main" id="{A70803DC-DF77-74EB-2E1C-98577A5F6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19" y="1962860"/>
            <a:ext cx="6136007" cy="40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62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455</Words>
  <Application>Microsoft Office PowerPoint</Application>
  <PresentationFormat>Širokouhlá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DejaVuSansCondensed</vt:lpstr>
      <vt:lpstr>Motív Office</vt:lpstr>
      <vt:lpstr>5. Pingpongová raketa Vložte pingpongovú loptičku do nádoby s vodou.  Keď nádobu pustíte na podlahu, pingpongová loptička môže vyletieť vysoko. Akú najväčšiu výšku viete dosiahnuť s použitím najviac dvoch litrov vody?</vt:lpstr>
      <vt:lpstr>Ukážme o čo ide</vt:lpstr>
      <vt:lpstr>Ako rozumieme zadaniu úlohy</vt:lpstr>
      <vt:lpstr>Čo nás môže zaujímať</vt:lpstr>
      <vt:lpstr>Pripomeňme si fyzikálne javy súvisiace s úlohou</vt:lpstr>
      <vt:lpstr>Pripomeňme si fyzikálne javy súvisiace s úlohou</vt:lpstr>
      <vt:lpstr>Pripomeňme si fyzikálne javy súvisiace s úlohou</vt:lpstr>
      <vt:lpstr>Pripomeňme si fyzikálne javy súvisiace s úlohou</vt:lpstr>
      <vt:lpstr>Pripomeňme si fyzikálne javy súvisiace s úlohou</vt:lpstr>
      <vt:lpstr>Čo by sme mohli zisťovať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Pevný „Ramp Walker“  Zostrojte pevné „chodítko“ so štyrmi nohami (napríklad v tvare rebríka). Takáto konštrukcia môže začať „kráčať“ dolu drsnou rampou. Vyšetrite, ako geometria „chodítka“ a iné relevantné parametre ovplyvňujú terminálnu rýchlosť kráčania.</dc:title>
  <dc:creator>doc. RNDr. Marián Kireš PhD.</dc:creator>
  <cp:lastModifiedBy>doc. RNDr. Marián Kireš PhD.</cp:lastModifiedBy>
  <cp:revision>2</cp:revision>
  <dcterms:created xsi:type="dcterms:W3CDTF">2023-11-01T13:24:06Z</dcterms:created>
  <dcterms:modified xsi:type="dcterms:W3CDTF">2023-11-02T10:09:45Z</dcterms:modified>
</cp:coreProperties>
</file>